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0" r:id="rId2"/>
    <p:sldId id="466" r:id="rId3"/>
    <p:sldId id="46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4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5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6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8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3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8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5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8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225" y="-500378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5465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select()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Systemcall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5" y="1040524"/>
            <a:ext cx="11240813" cy="513643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altLang="en-US" sz="3600" dirty="0"/>
              <a:t>#include &lt;sys/</a:t>
            </a:r>
            <a:r>
              <a:rPr lang="en-US" altLang="en-US" sz="3600" dirty="0" err="1"/>
              <a:t>select.h</a:t>
            </a:r>
            <a:r>
              <a:rPr lang="en-US" altLang="en-US" sz="3600" dirty="0"/>
              <a:t>&gt;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altLang="en-US" sz="3600" dirty="0"/>
              <a:t>#include &lt;sys/</a:t>
            </a:r>
            <a:r>
              <a:rPr lang="en-US" altLang="en-US" sz="3600" dirty="0" err="1"/>
              <a:t>time.h</a:t>
            </a:r>
            <a:r>
              <a:rPr lang="en-US" altLang="en-US" sz="3600" dirty="0"/>
              <a:t>&gt;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altLang="en-US" sz="3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en-US" altLang="en-US" sz="3600" dirty="0" err="1">
                <a:solidFill>
                  <a:srgbClr val="FF0000"/>
                </a:solidFill>
              </a:rPr>
              <a:t>int</a:t>
            </a:r>
            <a:r>
              <a:rPr lang="en-US" altLang="en-US" sz="3600" dirty="0">
                <a:solidFill>
                  <a:srgbClr val="FF0000"/>
                </a:solidFill>
              </a:rPr>
              <a:t> select(</a:t>
            </a:r>
            <a:r>
              <a:rPr lang="en-US" altLang="en-US" sz="3600" dirty="0" err="1">
                <a:solidFill>
                  <a:srgbClr val="FF0000"/>
                </a:solidFill>
              </a:rPr>
              <a:t>int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nfds</a:t>
            </a:r>
            <a:r>
              <a:rPr lang="en-US" altLang="en-US" sz="3600" dirty="0">
                <a:solidFill>
                  <a:srgbClr val="FF0000"/>
                </a:solidFill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</a:rPr>
              <a:t>fd_set</a:t>
            </a:r>
            <a:r>
              <a:rPr lang="en-US" altLang="en-US" sz="3600" dirty="0">
                <a:solidFill>
                  <a:srgbClr val="FF0000"/>
                </a:solidFill>
              </a:rPr>
              <a:t> *</a:t>
            </a:r>
            <a:r>
              <a:rPr lang="en-US" altLang="en-US" sz="3600" dirty="0" err="1">
                <a:solidFill>
                  <a:srgbClr val="FF0000"/>
                </a:solidFill>
              </a:rPr>
              <a:t>readfds</a:t>
            </a:r>
            <a:r>
              <a:rPr lang="en-US" altLang="en-US" sz="3600" dirty="0">
                <a:solidFill>
                  <a:srgbClr val="FF0000"/>
                </a:solidFill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</a:rPr>
              <a:t>fd_set</a:t>
            </a:r>
            <a:r>
              <a:rPr lang="en-US" altLang="en-US" sz="3600" dirty="0">
                <a:solidFill>
                  <a:srgbClr val="FF0000"/>
                </a:solidFill>
              </a:rPr>
              <a:t> *</a:t>
            </a:r>
            <a:r>
              <a:rPr lang="en-US" altLang="en-US" sz="3600" dirty="0" err="1">
                <a:solidFill>
                  <a:srgbClr val="FF0000"/>
                </a:solidFill>
              </a:rPr>
              <a:t>writefds</a:t>
            </a:r>
            <a:r>
              <a:rPr lang="en-US" altLang="en-US" sz="3600" dirty="0">
                <a:solidFill>
                  <a:srgbClr val="FF0000"/>
                </a:solidFill>
              </a:rPr>
              <a:t>,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                  </a:t>
            </a:r>
            <a:r>
              <a:rPr lang="en-US" altLang="en-US" sz="3600" dirty="0" err="1">
                <a:solidFill>
                  <a:srgbClr val="FF0000"/>
                </a:solidFill>
              </a:rPr>
              <a:t>fd_set</a:t>
            </a:r>
            <a:r>
              <a:rPr lang="en-US" altLang="en-US" sz="3600" dirty="0">
                <a:solidFill>
                  <a:srgbClr val="FF0000"/>
                </a:solidFill>
              </a:rPr>
              <a:t> *</a:t>
            </a:r>
            <a:r>
              <a:rPr lang="en-US" altLang="en-US" sz="3600" dirty="0" err="1">
                <a:solidFill>
                  <a:srgbClr val="FF0000"/>
                </a:solidFill>
              </a:rPr>
              <a:t>exceptfds</a:t>
            </a:r>
            <a:r>
              <a:rPr lang="en-US" altLang="en-US" sz="3600" dirty="0">
                <a:solidFill>
                  <a:srgbClr val="FF0000"/>
                </a:solidFill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</a:rPr>
              <a:t>struct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timeval</a:t>
            </a:r>
            <a:r>
              <a:rPr lang="en-US" altLang="en-US" sz="3600" dirty="0">
                <a:solidFill>
                  <a:srgbClr val="FF0000"/>
                </a:solidFill>
              </a:rPr>
              <a:t> *timeout);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altLang="en-US" sz="3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en-US" altLang="en-US" sz="3600" b="1" dirty="0" err="1">
                <a:solidFill>
                  <a:srgbClr val="FF0000"/>
                </a:solidFill>
              </a:rPr>
              <a:t>nfds</a:t>
            </a:r>
            <a:r>
              <a:rPr lang="en-US" altLang="en-US" sz="3600" dirty="0"/>
              <a:t> should be set to the highest-numbered file descriptor in any of the three sets, plus 1. </a:t>
            </a:r>
          </a:p>
        </p:txBody>
      </p:sp>
    </p:spTree>
    <p:extLst>
      <p:ext uri="{BB962C8B-B14F-4D97-AF65-F5344CB8AC3E}">
        <p14:creationId xmlns:p14="http://schemas.microsoft.com/office/powerpoint/2010/main" val="335660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225" y="-500378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8729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Timeout in select()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Systemcall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5" y="1040524"/>
            <a:ext cx="11240813" cy="513643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altLang="en-US" sz="3600" dirty="0"/>
              <a:t>timeout argument specifies the </a:t>
            </a:r>
            <a:r>
              <a:rPr lang="en-US" altLang="en-US" sz="3600" dirty="0">
                <a:solidFill>
                  <a:srgbClr val="FF0000"/>
                </a:solidFill>
              </a:rPr>
              <a:t>interval  that  select()  should  block  waiting  for  a  file descriptor to become ready</a:t>
            </a:r>
            <a:r>
              <a:rPr lang="en-US" altLang="en-US" sz="3600" dirty="0"/>
              <a:t>. 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altLang="en-US" sz="3600" dirty="0"/>
              <a:t>The select() call blocks until either:</a:t>
            </a:r>
          </a:p>
          <a:p>
            <a:pPr lvl="1" algn="just">
              <a:spcBef>
                <a:spcPts val="600"/>
              </a:spcBef>
              <a:buSzPct val="70000"/>
              <a:buFont typeface="Wingdings" panose="05000000000000000000" pitchFamily="2" charset="2"/>
              <a:buChar char="v"/>
            </a:pP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</a:rPr>
              <a:t>a file descriptor becomes ready;</a:t>
            </a:r>
          </a:p>
          <a:p>
            <a:pPr lvl="1" algn="just">
              <a:spcBef>
                <a:spcPts val="600"/>
              </a:spcBef>
              <a:buSzPct val="70000"/>
              <a:buFont typeface="Wingdings" panose="05000000000000000000" pitchFamily="2" charset="2"/>
              <a:buChar char="v"/>
            </a:pP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</a:rPr>
              <a:t>the call is interrupted by a signal handler; or</a:t>
            </a:r>
          </a:p>
          <a:p>
            <a:pPr lvl="1" algn="just">
              <a:spcBef>
                <a:spcPts val="600"/>
              </a:spcBef>
              <a:buSzPct val="70000"/>
              <a:buFont typeface="Wingdings" panose="05000000000000000000" pitchFamily="2" charset="2"/>
              <a:buChar char="v"/>
            </a:pP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</a:rPr>
              <a:t>the timeout expires</a:t>
            </a:r>
          </a:p>
        </p:txBody>
      </p:sp>
    </p:spTree>
    <p:extLst>
      <p:ext uri="{BB962C8B-B14F-4D97-AF65-F5344CB8AC3E}">
        <p14:creationId xmlns:p14="http://schemas.microsoft.com/office/powerpoint/2010/main" val="218116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1" y="-500378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10030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 value of select()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Systemcall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5" y="1040524"/>
            <a:ext cx="11240813" cy="513643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On success:</a:t>
            </a:r>
          </a:p>
          <a:p>
            <a:pPr algn="just">
              <a:spcBef>
                <a:spcPts val="600"/>
              </a:spcBef>
            </a:pPr>
            <a:r>
              <a:rPr lang="en-US" altLang="en-US" sz="3600" dirty="0"/>
              <a:t>returns the </a:t>
            </a:r>
            <a:r>
              <a:rPr lang="en-US" altLang="en-US" sz="3600" dirty="0">
                <a:solidFill>
                  <a:schemeClr val="accent1"/>
                </a:solidFill>
              </a:rPr>
              <a:t>number of file descriptors contained in  the  three returned  descriptor  sets  </a:t>
            </a:r>
            <a:r>
              <a:rPr lang="en-US" altLang="en-US" sz="3600" dirty="0"/>
              <a:t>(that is, the total number of bits that are set in </a:t>
            </a:r>
            <a:r>
              <a:rPr lang="en-US" altLang="en-US" sz="3600" dirty="0" err="1"/>
              <a:t>readfds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writefds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exceptfds</a:t>
            </a:r>
            <a:r>
              <a:rPr lang="en-US" altLang="en-US" sz="3600" dirty="0"/>
              <a:t>) </a:t>
            </a:r>
          </a:p>
          <a:p>
            <a:pPr lvl="1" algn="just">
              <a:spcBef>
                <a:spcPts val="600"/>
              </a:spcBef>
            </a:pPr>
            <a:r>
              <a:rPr lang="en-US" altLang="en-US" sz="3200" dirty="0"/>
              <a:t>which may be zero if the timeout expires  before  anything  interesting  happens.  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On error:</a:t>
            </a:r>
          </a:p>
          <a:p>
            <a:pPr algn="just">
              <a:spcBef>
                <a:spcPts val="600"/>
              </a:spcBef>
            </a:pPr>
            <a:r>
              <a:rPr lang="en-US" altLang="en-US" sz="3600" dirty="0">
                <a:solidFill>
                  <a:schemeClr val="accent1"/>
                </a:solidFill>
              </a:rPr>
              <a:t>returns -1</a:t>
            </a:r>
            <a:r>
              <a:rPr lang="en-US" altLang="en-US" sz="3600" dirty="0"/>
              <a:t>  </a:t>
            </a:r>
          </a:p>
          <a:p>
            <a:pPr lvl="1" algn="just">
              <a:spcBef>
                <a:spcPts val="600"/>
              </a:spcBef>
            </a:pPr>
            <a:r>
              <a:rPr lang="en-US" altLang="en-US" sz="3200" dirty="0"/>
              <a:t>file descriptor sets are unmodified, and timeout becomes undefined</a:t>
            </a:r>
            <a:endParaRPr lang="en-US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175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Joydip</dc:creator>
  <cp:lastModifiedBy>Joydip</cp:lastModifiedBy>
  <cp:revision>1</cp:revision>
  <dcterms:created xsi:type="dcterms:W3CDTF">2020-10-20T14:11:06Z</dcterms:created>
  <dcterms:modified xsi:type="dcterms:W3CDTF">2020-10-20T14:11:30Z</dcterms:modified>
</cp:coreProperties>
</file>